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 varScale="1">
        <p:scale>
          <a:sx n="64" d="100"/>
          <a:sy n="64" d="100"/>
        </p:scale>
        <p:origin x="132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5/8/2020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80912" y="3900100"/>
            <a:ext cx="9245851" cy="228447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EA204">
                    <a:lumMod val="20000"/>
                    <a:lumOff val="8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王超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6EA204">
                  <a:lumMod val="20000"/>
                  <a:lumOff val="80000"/>
                </a:srgb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戴尔易安信研发中心 产品技术顾问</a:t>
            </a:r>
            <a:endParaRPr kumimoji="0" lang="en-AU" sz="3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使用</a:t>
            </a:r>
            <a:r>
              <a:rPr lang="en-US" dirty="0"/>
              <a:t>IntelliJ IDEA</a:t>
            </a:r>
            <a:r>
              <a:rPr lang="zh-CN" altLang="en-US" dirty="0"/>
              <a:t>打开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运行任务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grafana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查看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zh-CN" altLang="en-US" dirty="0"/>
              <a:t>查看计算结果</a:t>
            </a:r>
            <a:endParaRPr lang="en-US" altLang="zh-CN" dirty="0"/>
          </a:p>
          <a:p>
            <a:pPr lvl="1"/>
            <a:r>
              <a:rPr lang="zh-CN" altLang="en-US" dirty="0"/>
              <a:t>登录</a:t>
            </a:r>
            <a:r>
              <a:rPr lang="en-US" altLang="zh-CN" dirty="0"/>
              <a:t>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zh-CN" altLang="en-US" dirty="0"/>
              <a:t>，打开</a:t>
            </a:r>
            <a:r>
              <a:rPr lang="en-US" altLang="zh-CN" dirty="0"/>
              <a:t>Grafana dashboard</a:t>
            </a:r>
            <a:r>
              <a:rPr lang="zh-CN" altLang="en-US" dirty="0"/>
              <a:t>，选择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zh-CN" altLang="en-US" dirty="0"/>
              <a:t>可选：修改显示时间区间和刷新时间 （如果使用的是模拟数据）</a:t>
            </a:r>
            <a:endParaRPr lang="en-US" altLang="zh-CN" dirty="0"/>
          </a:p>
          <a:p>
            <a:pPr lvl="2"/>
            <a:r>
              <a:rPr lang="zh-CN" altLang="en-US" dirty="0"/>
              <a:t>或者直接访问 </a:t>
            </a:r>
            <a:r>
              <a:rPr lang="en-US" dirty="0"/>
              <a:t>http://</a:t>
            </a:r>
            <a:r>
              <a:rPr lang="en-US" altLang="zh-CN" dirty="0"/>
              <a:t>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zh-CN" altLang="en-US" dirty="0"/>
              <a:t>用户名密码为：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呈现结果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Pravega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通过本地电脑连接树莓派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Pi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，运行传感器采集程序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285761" indent="-285750">
              <a:lnSpc>
                <a:spcPct val="130000"/>
              </a:lnSpc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(Or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提交到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本地集群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)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计算窗口（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3s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）平均距离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&lt;=5m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5m &amp;&amp; &lt;= 7m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&gt; 7m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介绍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代码：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zh-CN" altLang="en-US" dirty="0"/>
              <a:t>下载部署配置文件</a:t>
            </a:r>
            <a:endParaRPr lang="en-US" altLang="zh-CN" dirty="0"/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后台部署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集群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扩缩容</a:t>
            </a:r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卸载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基于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在</a:t>
            </a:r>
            <a:r>
              <a:rPr lang="en-US" altLang="zh-CN" dirty="0"/>
              <a:t>IDE</a:t>
            </a:r>
            <a:r>
              <a:rPr lang="zh-CN" altLang="en-US" dirty="0"/>
              <a:t>执行</a:t>
            </a:r>
            <a:r>
              <a:rPr lang="en-US" altLang="zh-CN" dirty="0"/>
              <a:t>Jar</a:t>
            </a:r>
            <a:r>
              <a:rPr lang="zh-CN" altLang="en-US" dirty="0"/>
              <a:t>打包任务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当任务执行完成，在该项目的工作目录“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</a:t>
            </a:r>
            <a:r>
              <a:rPr lang="zh-CN" altLang="en-US" dirty="0"/>
              <a:t>”能获得</a:t>
            </a:r>
            <a:r>
              <a:rPr lang="en-US" altLang="zh-CN" dirty="0"/>
              <a:t>distance-calculator-4.0.jar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上传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zh-CN" altLang="en-US" dirty="0"/>
              <a:t>登录</a:t>
            </a:r>
            <a:r>
              <a:rPr lang="en-US" altLang="zh-CN" dirty="0" err="1"/>
              <a:t>Flink</a:t>
            </a:r>
            <a:r>
              <a:rPr lang="en-US" altLang="zh-CN" dirty="0"/>
              <a:t> 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zh-CN" altLang="en-US" dirty="0"/>
              <a:t>依照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r>
              <a:rPr lang="zh-CN" altLang="en-US" dirty="0"/>
              <a:t>输入应用运行参数。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环境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9BA5F0-FF62-4035-A6FD-4273FB0C308B}"/>
              </a:ext>
            </a:extLst>
          </p:cNvPr>
          <p:cNvSpPr txBox="1"/>
          <p:nvPr/>
        </p:nvSpPr>
        <p:spPr>
          <a:xfrm>
            <a:off x="4899004" y="5060021"/>
            <a:ext cx="110890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1800" dirty="0"/>
              <a:t>Pravega GW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42386" y="1551232"/>
            <a:ext cx="357535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实时消费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中的数据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Writer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将数据实时写入到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326464" y="1242959"/>
            <a:ext cx="378218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Reader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读取数据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定义固定时间窗口进行计算，执行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应用逻辑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输出计算结果到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Influx DB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59347" y="5639499"/>
            <a:ext cx="29407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距离传感器数据实时通过树莓派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zh-CN" altLang="en-US" sz="3200" dirty="0"/>
              <a:t>工具准备</a:t>
            </a:r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67360"/>
            <a:ext cx="2694633" cy="515958"/>
          </a:xfrm>
        </p:spPr>
        <p:txBody>
          <a:bodyPr/>
          <a:lstStyle/>
          <a:p>
            <a:r>
              <a:rPr lang="zh-CN" altLang="en-US" sz="3200" dirty="0"/>
              <a:t>运行环境准备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修改部署配置文件 </a:t>
            </a:r>
            <a:r>
              <a:rPr lang="en-US" altLang="zh-CN" dirty="0"/>
              <a:t>– docker-</a:t>
            </a:r>
            <a:r>
              <a:rPr lang="en-US" altLang="zh-CN" dirty="0" err="1"/>
              <a:t>compose.yml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44196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zh-CN" altLang="en-US" sz="1600" dirty="0"/>
              <a:t>主要修改网络相关参数</a:t>
            </a:r>
            <a:r>
              <a:rPr lang="en-US" altLang="zh-CN" sz="1600" dirty="0"/>
              <a:t>, </a:t>
            </a:r>
            <a:r>
              <a:rPr lang="zh-CN" altLang="en-US" sz="1600" dirty="0"/>
              <a:t>指定</a:t>
            </a:r>
            <a:r>
              <a:rPr lang="en-US" altLang="zh-CN" sz="1600" dirty="0"/>
              <a:t>IP</a:t>
            </a:r>
            <a:r>
              <a:rPr lang="zh-CN" altLang="en-US" sz="1600" dirty="0"/>
              <a:t>为运行环境中的可用</a:t>
            </a:r>
            <a:r>
              <a:rPr lang="en-US" altLang="zh-CN" sz="1600" dirty="0"/>
              <a:t>IP</a:t>
            </a:r>
            <a:r>
              <a:rPr lang="zh-CN" altLang="en-US" sz="1600" dirty="0"/>
              <a:t>（不可为</a:t>
            </a:r>
            <a:r>
              <a:rPr lang="en-US" altLang="zh-CN" sz="1600" dirty="0"/>
              <a:t>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altLang="zh-CN" sz="1200" dirty="0"/>
              <a:t>Grafana</a:t>
            </a:r>
          </a:p>
          <a:p>
            <a:pPr lvl="2">
              <a:spcBef>
                <a:spcPts val="1200"/>
              </a:spcBef>
            </a:pPr>
            <a:r>
              <a:rPr lang="en-US" altLang="zh-CN" sz="1200" dirty="0">
                <a:solidFill>
                  <a:schemeClr val="tx1"/>
                </a:solidFill>
              </a:rPr>
              <a:t>./Visualization/Config/</a:t>
            </a:r>
            <a:r>
              <a:rPr lang="en-US" altLang="zh-CN" sz="1200" dirty="0" err="1">
                <a:solidFill>
                  <a:schemeClr val="tx1"/>
                </a:solidFill>
              </a:rPr>
              <a:t>influxdb-datasource.yaml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lvl="3">
              <a:spcBef>
                <a:spcPts val="1200"/>
              </a:spcBef>
            </a:pPr>
            <a:r>
              <a:rPr lang="en-US" altLang="zh-CN"/>
              <a:t>url: http://192.168.188.130:8086</a:t>
            </a:r>
            <a:endParaRPr lang="en-US" dirty="0"/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Pravage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Prageva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zh-CN" altLang="en-US" dirty="0"/>
              <a:t>通过</a:t>
            </a:r>
            <a:r>
              <a:rPr lang="en-US" altLang="zh-CN" dirty="0" err="1"/>
              <a:t>github</a:t>
            </a:r>
            <a:r>
              <a:rPr lang="zh-CN" altLang="en-US" dirty="0"/>
              <a:t>下载代码</a:t>
            </a:r>
            <a:endParaRPr lang="en-US" altLang="zh-CN" dirty="0"/>
          </a:p>
          <a:p>
            <a:r>
              <a:rPr lang="zh-CN" altLang="en-US" dirty="0"/>
              <a:t>进入工作目录 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zh-CN" altLang="en-US" dirty="0"/>
              <a:t>部署</a:t>
            </a:r>
            <a:endParaRPr lang="en-US" altLang="zh-CN" dirty="0"/>
          </a:p>
          <a:p>
            <a:pPr lvl="1"/>
            <a:r>
              <a:rPr lang="zh-CN" altLang="en-US" dirty="0"/>
              <a:t>运行 </a:t>
            </a:r>
            <a:r>
              <a:rPr lang="en-US" altLang="zh-CN" dirty="0"/>
              <a:t>docker-compose up </a:t>
            </a:r>
            <a:r>
              <a:rPr lang="zh-CN" altLang="en-US" dirty="0"/>
              <a:t>或者 </a:t>
            </a:r>
            <a:r>
              <a:rPr lang="en-US" altLang="zh-CN" dirty="0"/>
              <a:t>docker-compose up –d (</a:t>
            </a:r>
            <a:r>
              <a:rPr lang="zh-CN" altLang="en-US" dirty="0"/>
              <a:t>后台执行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查看</a:t>
            </a:r>
            <a:endParaRPr lang="en-US" altLang="zh-CN" dirty="0"/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zh-CN" altLang="en-US" dirty="0"/>
              <a:t>卸载</a:t>
            </a:r>
            <a:endParaRPr lang="en-US" altLang="zh-CN" dirty="0"/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1338</Words>
  <Application>Microsoft Office PowerPoint</Application>
  <PresentationFormat>Widescreen</PresentationFormat>
  <Paragraphs>190</Paragraphs>
  <Slides>25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Bitmap Image</vt:lpstr>
      <vt:lpstr>Dell EMC  Streaming Data Analytics - Hands-on</vt:lpstr>
      <vt:lpstr>PowerPoint Presentation</vt:lpstr>
      <vt:lpstr>PowerPoint Presentation</vt:lpstr>
      <vt:lpstr>PowerPoint Presentation</vt:lpstr>
      <vt:lpstr>工具准备</vt:lpstr>
      <vt:lpstr>运行环境准备</vt:lpstr>
      <vt:lpstr>How to setup IDE</vt:lpstr>
      <vt:lpstr>修改部署配置文件 – docker-compose.yml</vt:lpstr>
      <vt:lpstr>本地部署IoT GW/Pravage/Prageva/InfluxDB+Grafana</vt:lpstr>
      <vt:lpstr>本地IDE运行Flink Distance Calculation Job -（1）</vt:lpstr>
      <vt:lpstr>本地IDE运行Flink Distance Calculation Job -（2）</vt:lpstr>
      <vt:lpstr>本地IDE运行Flink Distance Calculation Job -（3）</vt:lpstr>
      <vt:lpstr>本地IDE运行Flink Distance Calculation Job -（4）</vt:lpstr>
      <vt:lpstr>本地IDE运行Flink Distance Calculation Job -（5）</vt:lpstr>
      <vt:lpstr>本地IDE运行Flink Distance Calculation Job -（6）</vt:lpstr>
      <vt:lpstr>本地IDE运行Flink Distance Calculation Job -（7）</vt:lpstr>
      <vt:lpstr>本地IDE运行Flink Distance Calculation Job -（8）</vt:lpstr>
      <vt:lpstr>通过grafana查看</vt:lpstr>
      <vt:lpstr>呈现结果</vt:lpstr>
      <vt:lpstr>本地部署Fink cluster</vt:lpstr>
      <vt:lpstr>打包Flink Job应用 - （1）</vt:lpstr>
      <vt:lpstr>打包Flink Job应用 - （2）</vt:lpstr>
      <vt:lpstr>上传Flink App到Flink cluster</vt:lpstr>
      <vt:lpstr>运行Flink App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Wang, Chao</cp:lastModifiedBy>
  <cp:revision>17</cp:revision>
  <dcterms:created xsi:type="dcterms:W3CDTF">2020-02-20T04:02:15Z</dcterms:created>
  <dcterms:modified xsi:type="dcterms:W3CDTF">2020-05-08T04:44:04Z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